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E1896-8737-4DDA-9C0B-8F44D0531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6501D-C86F-487D-B4F4-E734836EC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CF857C-F044-4D59-A9E3-08EDC8B0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9E1025-4894-48B9-A9BC-F971E4338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1C7169-7001-4850-8A80-164E9AC8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215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76B880-5E2A-4AC6-A6B0-ADEAA228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A2B56D-37A6-456B-9F6E-8E044C1DB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0CB656-0B82-4011-BC79-15BD8AD0B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02353E-7714-4375-9EC0-C42176BE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73ABE2-34F9-4698-A078-4319EC92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92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4C6423-5AC0-49FC-9693-A8C92328E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AC6B2C-BB0E-4F85-ABC3-2FDD90034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61EACD-CAC8-499B-9117-61250810B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EB6CC6-37DC-48D6-B31A-629990647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E796BC-0A73-4BD3-B696-E4675F9A1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762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5982F-AB89-46EE-8027-1F86842E9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4C0EA5-51A4-49B5-A33A-AAD05783A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84B7E6-3B58-4324-B16D-F7D77C5BB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49E755-CEFF-4AC3-A50F-C421CC34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E064CE-9E62-4816-A997-CE8792C57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58A156-734F-48E7-9CDA-6A933CF82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51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94957-0064-4369-87A1-D328CA816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40420B-C75A-41AB-A051-1C41D0271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506F00-FCE6-4B7D-977B-67B7241A5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D73D4CD-A526-4297-BA84-CE80A6A59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19DB31-9965-4816-B088-E7773B0D4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1641B9C-781A-475B-97CD-53C7D082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9E6AE4F-42C5-4FC6-9AFB-FCE3FDAC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C1887B-B03B-423B-B699-D9D3840A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09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DF6EEC-691C-43D1-B9B3-D9480082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6DAC6BC-4BCB-42C9-8299-F9B6B839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F506EA-521B-4AF6-B3B9-D175DFAD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26D16E2-3021-4CD0-98C1-20EE35BD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68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2EC4A10-F672-4E50-A3A4-92380356D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9F8097-E0F3-4602-BCEB-0BC0BFD4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CE4C91-19B5-4609-8426-DC060002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73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13D4A-E638-40E4-99EB-A1204BE70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7F48F-103B-47AC-B224-84DD07416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DE6327-76D1-436E-A959-EE5AAD689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D9F43E-44B8-4C2A-A593-E405A093F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2A87F-B314-4008-8F08-B43C31EA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9EC3DE-B5FD-44B3-8D3E-FD495FF51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5468C-8D95-49FC-83C9-5F1FB6FE5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F52FB0E-BED4-44A6-935B-FB88EE81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0F71196-3458-48DB-B096-C095002DB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54F9CC-867C-47DF-B824-EA61980D0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2301F9-9906-49FC-B5C5-F90F19F0F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DF6AEC-1329-42E3-94F3-B018197F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81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7EDE1-A5A9-4072-AF22-4B9480A1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737CA66-8E30-4B52-B030-12CDC688C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B12AA6-B40C-4E5C-ADC9-693392272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9AB61E-962B-49BA-A9DB-AA39A9C9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C9A4EC-C130-4D11-9A2B-5642318B2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8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5FF2FD-39B0-44C2-B95E-1931B3386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0AAEC4-F6A8-4508-8484-D56F97E18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B3F2DA-84C4-4C53-B281-F662D2C4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B455A8-5ED8-4F9A-8A47-2E682BEF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87EB79-600E-4755-8463-F68CEE0C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2635613-63DB-4281-9B1A-73D187DA0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BE1477-B192-4CDE-AA1C-E5CA5CC4A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BA3BEE-5FBF-4FDC-A8D6-14938302B1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D6554-E83C-43DE-B565-8D6D023371AB}" type="datetimeFigureOut">
              <a:rPr lang="pt-BR" smtClean="0"/>
              <a:t>16/06/2021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4DF6BF-E413-4069-A14E-98C22E0B2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400E2F-33FC-4750-B7F2-957A06D69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FB19B-A33A-4C63-82E0-FDACB4C7F3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34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231E1C43-F0B8-4584-BF35-A74BC0B9C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948" y="5779561"/>
            <a:ext cx="2719052" cy="9327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705B4EE-98B0-4D68-B5A4-61C73B196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561" y="107703"/>
            <a:ext cx="4819650" cy="23062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D24D7DB-0134-4C6B-B524-6D5597DCA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823" y="1379266"/>
            <a:ext cx="3426249" cy="120101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221F5BA-D648-4DA5-9C81-FB318B0D9108}"/>
              </a:ext>
            </a:extLst>
          </p:cNvPr>
          <p:cNvSpPr txBox="1"/>
          <p:nvPr/>
        </p:nvSpPr>
        <p:spPr>
          <a:xfrm>
            <a:off x="238378" y="397401"/>
            <a:ext cx="6102350" cy="6063198"/>
          </a:xfrm>
          <a:prstGeom prst="rect">
            <a:avLst/>
          </a:prstGeom>
          <a:noFill/>
          <a:ln w="730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CURSO SOBRE PREVIDÊNCIA PÚBLICA</a:t>
            </a:r>
          </a:p>
          <a:p>
            <a:r>
              <a:rPr lang="pt-BR" b="1" dirty="0"/>
              <a:t>SEGURIDADE SOCIAL</a:t>
            </a:r>
          </a:p>
          <a:p>
            <a:r>
              <a:rPr lang="pt-BR" b="1" dirty="0"/>
              <a:t>REGIMES PRÓPRIOS DE PREVIDÊNCIA SOCIAL – RPPS</a:t>
            </a:r>
          </a:p>
          <a:p>
            <a:r>
              <a:rPr lang="pt-BR" b="1" dirty="0"/>
              <a:t>PLANO DE BENEFÍCIOS</a:t>
            </a:r>
          </a:p>
          <a:p>
            <a:r>
              <a:rPr lang="pt-BR" b="1" dirty="0"/>
              <a:t>PLANO DE CUSTEIO</a:t>
            </a:r>
          </a:p>
          <a:p>
            <a:r>
              <a:rPr lang="pt-BR" b="1" dirty="0"/>
              <a:t>GESTÃO ATUARIAL</a:t>
            </a:r>
          </a:p>
          <a:p>
            <a:r>
              <a:rPr lang="pt-BR" b="1" dirty="0"/>
              <a:t>GESTÃO	DE	INVESTIMENTOS	DOS	RECURSOS   PREVIDENCIÁRIOS</a:t>
            </a:r>
          </a:p>
          <a:p>
            <a:r>
              <a:rPr lang="pt-BR" b="1" dirty="0"/>
              <a:t>GESTÃO CONTÁBIL</a:t>
            </a:r>
          </a:p>
          <a:p>
            <a:r>
              <a:rPr lang="pt-BR" b="1" dirty="0"/>
              <a:t>RESPONSABILIDADE FISCAL E PREVIDENCIÁRIA</a:t>
            </a:r>
          </a:p>
          <a:p>
            <a:r>
              <a:rPr lang="pt-BR" b="1" dirty="0"/>
              <a:t>COMPENSAÇÃO	PREVIDENCIÁRIA</a:t>
            </a:r>
          </a:p>
          <a:p>
            <a:r>
              <a:rPr lang="pt-BR" b="1" dirty="0"/>
              <a:t>CONTROLE INTERNO E EXTERNO</a:t>
            </a:r>
          </a:p>
          <a:p>
            <a:r>
              <a:rPr lang="pt-BR" b="1" dirty="0"/>
              <a:t>REGULAÇÃO E FISCALIZAÇÃO</a:t>
            </a:r>
          </a:p>
          <a:p>
            <a:r>
              <a:rPr lang="pt-BR" b="1" dirty="0"/>
              <a:t>CERTIFICAÇÃO INSTITUCIONAL - PRÓ-GESTÃO</a:t>
            </a:r>
          </a:p>
          <a:p>
            <a:r>
              <a:rPr lang="pt-BR" b="1" dirty="0"/>
              <a:t>COMPLIANCE E ÉTICA</a:t>
            </a:r>
          </a:p>
          <a:p>
            <a:r>
              <a:rPr lang="pt-BR" b="1" dirty="0"/>
              <a:t>ADMINISTRAÇÃO PÚBLICA (LICITAÇÃO E CONTRATOS)</a:t>
            </a:r>
          </a:p>
          <a:p>
            <a:r>
              <a:rPr lang="pt-BR" b="1" dirty="0"/>
              <a:t>INELEGIBILIDADE</a:t>
            </a:r>
          </a:p>
          <a:p>
            <a:r>
              <a:rPr lang="pt-BR" b="1" dirty="0"/>
              <a:t>RESPONSABILIDADE DISCIPLINAR, CIVIL E CRIMINAL</a:t>
            </a:r>
          </a:p>
          <a:p>
            <a:r>
              <a:rPr lang="pt-BR" b="1" dirty="0"/>
              <a:t>CRITÉRIOS DO CERTIFICADO DE REGULARIDADE PREVIDENCIÁRIA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8809101-4577-4CFB-B7FD-175D1757E5CA}"/>
              </a:ext>
            </a:extLst>
          </p:cNvPr>
          <p:cNvSpPr txBox="1"/>
          <p:nvPr/>
        </p:nvSpPr>
        <p:spPr>
          <a:xfrm>
            <a:off x="6870701" y="2746626"/>
            <a:ext cx="51492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FAÇA SUA INSCRIÇÃO PRÉVIA.</a:t>
            </a:r>
          </a:p>
          <a:p>
            <a:r>
              <a:rPr lang="pt-BR" sz="2800" b="1" dirty="0"/>
              <a:t>CURSO ONLINE.</a:t>
            </a:r>
          </a:p>
          <a:p>
            <a:r>
              <a:rPr lang="pt-BR" sz="2800" b="1" dirty="0"/>
              <a:t>TOTALMENTE GRATUITO.</a:t>
            </a:r>
          </a:p>
          <a:p>
            <a:r>
              <a:rPr lang="pt-BR" sz="2800" b="1" dirty="0"/>
              <a:t>diretoria@imp.mg.gov.br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3AF578D-2AEF-452C-B5DE-A44852B93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6789" y="5709596"/>
            <a:ext cx="1542422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188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94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Helton José Tavares da Cunha</cp:lastModifiedBy>
  <cp:revision>4</cp:revision>
  <dcterms:created xsi:type="dcterms:W3CDTF">2021-06-11T13:52:38Z</dcterms:created>
  <dcterms:modified xsi:type="dcterms:W3CDTF">2021-06-16T18:28:44Z</dcterms:modified>
</cp:coreProperties>
</file>